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B43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73" autoAdjust="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134A8-D2CA-4936-A707-CE421E97A5EF}" type="datetimeFigureOut">
              <a:rPr lang="en-US" smtClean="0"/>
              <a:pPr/>
              <a:t>10/2/2019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AD16B-2114-4906-92BB-0E1A35D3C4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005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AD16B-2114-4906-92BB-0E1A35D3C40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347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EB19-376A-4B37-A97F-AD127B424FBE}" type="datetimeFigureOut">
              <a:rPr lang="en-US" smtClean="0"/>
              <a:pPr/>
              <a:t>10/2/2019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2F8A-219F-47A3-AC40-3E939E52D4E2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EB19-376A-4B37-A97F-AD127B424FBE}" type="datetimeFigureOut">
              <a:rPr lang="en-US" smtClean="0"/>
              <a:pPr/>
              <a:t>10/2/2019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2F8A-219F-47A3-AC40-3E939E52D4E2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EB19-376A-4B37-A97F-AD127B424FBE}" type="datetimeFigureOut">
              <a:rPr lang="en-US" smtClean="0"/>
              <a:pPr/>
              <a:t>10/2/2019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2F8A-219F-47A3-AC40-3E939E52D4E2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EB19-376A-4B37-A97F-AD127B424FBE}" type="datetimeFigureOut">
              <a:rPr lang="en-US" smtClean="0"/>
              <a:pPr/>
              <a:t>10/2/2019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2F8A-219F-47A3-AC40-3E939E52D4E2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EB19-376A-4B37-A97F-AD127B424FBE}" type="datetimeFigureOut">
              <a:rPr lang="en-US" smtClean="0"/>
              <a:pPr/>
              <a:t>10/2/2019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2F8A-219F-47A3-AC40-3E939E52D4E2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EB19-376A-4B37-A97F-AD127B424FBE}" type="datetimeFigureOut">
              <a:rPr lang="en-US" smtClean="0"/>
              <a:pPr/>
              <a:t>10/2/2019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2F8A-219F-47A3-AC40-3E939E52D4E2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EB19-376A-4B37-A97F-AD127B424FBE}" type="datetimeFigureOut">
              <a:rPr lang="en-US" smtClean="0"/>
              <a:pPr/>
              <a:t>10/2/2019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2F8A-219F-47A3-AC40-3E939E52D4E2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EB19-376A-4B37-A97F-AD127B424FBE}" type="datetimeFigureOut">
              <a:rPr lang="en-US" smtClean="0"/>
              <a:pPr/>
              <a:t>10/2/2019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2F8A-219F-47A3-AC40-3E939E52D4E2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EB19-376A-4B37-A97F-AD127B424FBE}" type="datetimeFigureOut">
              <a:rPr lang="en-US" smtClean="0"/>
              <a:pPr/>
              <a:t>10/2/2019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2F8A-219F-47A3-AC40-3E939E52D4E2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EB19-376A-4B37-A97F-AD127B424FBE}" type="datetimeFigureOut">
              <a:rPr lang="en-US" smtClean="0"/>
              <a:pPr/>
              <a:t>10/2/2019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2F8A-219F-47A3-AC40-3E939E52D4E2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EB19-376A-4B37-A97F-AD127B424FBE}" type="datetimeFigureOut">
              <a:rPr lang="en-US" smtClean="0"/>
              <a:pPr/>
              <a:t>10/2/2019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2F8A-219F-47A3-AC40-3E939E52D4E2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8EB19-376A-4B37-A97F-AD127B424FBE}" type="datetimeFigureOut">
              <a:rPr lang="en-US" smtClean="0"/>
              <a:pPr/>
              <a:t>10/2/2019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2F8A-219F-47A3-AC40-3E939E52D4E2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uble Wave 9"/>
          <p:cNvSpPr/>
          <p:nvPr/>
        </p:nvSpPr>
        <p:spPr>
          <a:xfrm>
            <a:off x="4695774" y="1104921"/>
            <a:ext cx="4338571" cy="1611469"/>
          </a:xfrm>
          <a:prstGeom prst="doubleWave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4836420" y="1448990"/>
            <a:ext cx="4067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Algerian" pitchFamily="82" charset="0"/>
              </a:rPr>
              <a:t>SARWA</a:t>
            </a:r>
          </a:p>
          <a:p>
            <a:pPr algn="ctr"/>
            <a:r>
              <a:rPr lang="en-GB" b="1" dirty="0">
                <a:solidFill>
                  <a:schemeClr val="bg1"/>
                </a:solidFill>
                <a:latin typeface="Algerian" pitchFamily="82" charset="0"/>
              </a:rPr>
              <a:t>INVITES  YOU  TO  ITS  ANNUAL GOLF DAY</a:t>
            </a:r>
            <a:endParaRPr lang="en-ZA" b="1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09732" y="1768068"/>
            <a:ext cx="3905277" cy="910835"/>
          </a:xfrm>
          <a:prstGeom prst="rect">
            <a:avLst/>
          </a:prstGeom>
        </p:spPr>
        <p:txBody>
          <a:bodyPr wrap="none">
            <a:prstTxWarp prst="textChevron">
              <a:avLst/>
            </a:prstTxWarp>
            <a:spAutoFit/>
          </a:bodyPr>
          <a:lstStyle/>
          <a:p>
            <a:endParaRPr lang="en-US" dirty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  <a:p>
            <a:endParaRPr lang="en-ZA" dirty="0">
              <a:solidFill>
                <a:schemeClr val="accent3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0152" y="2852936"/>
            <a:ext cx="43204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Date :		6 November 2019</a:t>
            </a:r>
          </a:p>
          <a:p>
            <a:endParaRPr lang="en-GB" sz="1400" dirty="0">
              <a:latin typeface="Comic Sans MS" pitchFamily="66" charset="0"/>
            </a:endParaRPr>
          </a:p>
          <a:p>
            <a:r>
              <a:rPr lang="en-GB" sz="1400" dirty="0">
                <a:latin typeface="Comic Sans MS" pitchFamily="66" charset="0"/>
              </a:rPr>
              <a:t>Venue :		Reading Country Club</a:t>
            </a:r>
          </a:p>
          <a:p>
            <a:endParaRPr lang="en-GB" sz="1400" dirty="0">
              <a:latin typeface="Comic Sans MS" pitchFamily="66" charset="0"/>
            </a:endParaRPr>
          </a:p>
          <a:p>
            <a:r>
              <a:rPr lang="en-GB" sz="1400" dirty="0">
                <a:latin typeface="Comic Sans MS" pitchFamily="66" charset="0"/>
              </a:rPr>
              <a:t>Registration :	06h45-07h30</a:t>
            </a:r>
          </a:p>
          <a:p>
            <a:r>
              <a:rPr lang="en-GB" sz="1400" dirty="0">
                <a:latin typeface="Comic Sans MS" pitchFamily="66" charset="0"/>
              </a:rPr>
              <a:t>		</a:t>
            </a:r>
          </a:p>
          <a:p>
            <a:r>
              <a:rPr lang="en-GB" sz="1400" dirty="0">
                <a:latin typeface="Comic Sans MS" pitchFamily="66" charset="0"/>
              </a:rPr>
              <a:t>Competition :	Individual Player 			Stableford</a:t>
            </a:r>
          </a:p>
          <a:p>
            <a:endParaRPr lang="en-GB" sz="1400" dirty="0">
              <a:latin typeface="Comic Sans MS" pitchFamily="66" charset="0"/>
            </a:endParaRPr>
          </a:p>
          <a:p>
            <a:r>
              <a:rPr lang="en-GB" sz="1400" dirty="0">
                <a:latin typeface="Comic Sans MS" pitchFamily="66" charset="0"/>
              </a:rPr>
              <a:t>Tee- off  :		7:42 am from both tees</a:t>
            </a:r>
          </a:p>
          <a:p>
            <a:endParaRPr lang="en-GB" sz="1400" dirty="0">
              <a:latin typeface="Comic Sans MS" pitchFamily="66" charset="0"/>
            </a:endParaRPr>
          </a:p>
          <a:p>
            <a:r>
              <a:rPr lang="en-GB" sz="1400" dirty="0">
                <a:latin typeface="Comic Sans MS" pitchFamily="66" charset="0"/>
              </a:rPr>
              <a:t>Green Fees  :	R230 for non SARWA 		member</a:t>
            </a:r>
          </a:p>
          <a:p>
            <a:endParaRPr lang="en-GB" sz="1400" dirty="0">
              <a:latin typeface="Comic Sans MS" pitchFamily="66" charset="0"/>
            </a:endParaRPr>
          </a:p>
          <a:p>
            <a:r>
              <a:rPr lang="en-GB" sz="1400" dirty="0">
                <a:latin typeface="Comic Sans MS" pitchFamily="66" charset="0"/>
              </a:rPr>
              <a:t>Confirmation by : 	9 October 2019</a:t>
            </a:r>
          </a:p>
          <a:p>
            <a:endParaRPr lang="en-GB" sz="1400" dirty="0">
              <a:latin typeface="Comic Sans MS" pitchFamily="66" charset="0"/>
            </a:endParaRPr>
          </a:p>
          <a:p>
            <a:r>
              <a:rPr lang="en-GB" sz="1400" dirty="0">
                <a:latin typeface="Comic Sans MS" pitchFamily="66" charset="0"/>
              </a:rPr>
              <a:t>Contact :               	Viresh (082 389 2208)</a:t>
            </a:r>
          </a:p>
          <a:p>
            <a:r>
              <a:rPr lang="en-GB" sz="1400" dirty="0">
                <a:latin typeface="Comic Sans MS" pitchFamily="66" charset="0"/>
              </a:rPr>
              <a:t>		vrsingh@randwater.co.za</a:t>
            </a:r>
          </a:p>
          <a:p>
            <a:endParaRPr lang="en-GB" sz="1400" dirty="0">
              <a:latin typeface="Comic Sans MS" pitchFamily="66" charset="0"/>
            </a:endParaRPr>
          </a:p>
          <a:p>
            <a:r>
              <a:rPr lang="en-GB" sz="1400" dirty="0">
                <a:latin typeface="Comic Sans MS" pitchFamily="66" charset="0"/>
              </a:rPr>
              <a:t>		</a:t>
            </a:r>
          </a:p>
          <a:p>
            <a:pPr algn="ctr"/>
            <a:endParaRPr lang="en-GB" sz="1400" dirty="0">
              <a:latin typeface="Comic Sans MS" pitchFamily="66" charset="0"/>
            </a:endParaRPr>
          </a:p>
          <a:p>
            <a:pPr algn="ctr"/>
            <a:endParaRPr lang="en-GB" sz="1400" dirty="0">
              <a:latin typeface="Comic Sans MS" pitchFamily="66" charset="0"/>
            </a:endParaRPr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0" y="0"/>
            <a:ext cx="4644008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8298" y="260648"/>
            <a:ext cx="3024187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11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Algerian</vt:lpstr>
      <vt:lpstr>Arial</vt:lpstr>
      <vt:lpstr>Calibri</vt:lpstr>
      <vt:lpstr>Comic Sans MS</vt:lpstr>
      <vt:lpstr>Monotype Corsiva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Angie Khunou</dc:creator>
  <cp:lastModifiedBy>Ernest Grunewald</cp:lastModifiedBy>
  <cp:revision>75</cp:revision>
  <dcterms:created xsi:type="dcterms:W3CDTF">2010-03-02T14:19:38Z</dcterms:created>
  <dcterms:modified xsi:type="dcterms:W3CDTF">2019-10-02T13:49:24Z</dcterms:modified>
</cp:coreProperties>
</file>